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27" r:id="rId6"/>
    <p:sldId id="328" r:id="rId7"/>
    <p:sldId id="305" r:id="rId8"/>
    <p:sldId id="315" r:id="rId9"/>
    <p:sldId id="316" r:id="rId10"/>
    <p:sldId id="326" r:id="rId11"/>
    <p:sldId id="324" r:id="rId12"/>
    <p:sldId id="320" r:id="rId13"/>
  </p:sldIdLst>
  <p:sldSz cx="12192000" cy="6858000"/>
  <p:notesSz cx="6858000" cy="9144000"/>
  <p:custDataLst>
    <p:tags r:id="rId1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30.08.2022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30.08.2022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r>
              <a:rPr lang="en-US" sz="2000" b="0" dirty="0"/>
              <a:t>Funding application for collaborative project </a:t>
            </a:r>
            <a:br>
              <a:rPr lang="fr-CH" sz="2000" b="0" dirty="0"/>
            </a:br>
            <a:r>
              <a:rPr lang="fr-CH" dirty="0">
                <a:highlight>
                  <a:srgbClr val="FFFF00"/>
                </a:highlight>
              </a:rPr>
              <a:t>Project title</a:t>
            </a:r>
            <a:br>
              <a:rPr lang="fr-CH" dirty="0"/>
            </a:br>
            <a:r>
              <a:rPr lang="fr-CH" sz="2000" b="0" dirty="0"/>
              <a:t>Acronym : </a:t>
            </a:r>
            <a:r>
              <a:rPr lang="fr-CH" sz="2000" b="0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289925" cy="1231106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CAPE </a:t>
            </a:r>
            <a:r>
              <a:rPr lang="fr-CH" sz="2000" dirty="0" err="1">
                <a:highlight>
                  <a:srgbClr val="FFFF00"/>
                </a:highlight>
              </a:rPr>
              <a:t>dd.mm.yyyy</a:t>
            </a:r>
            <a:endParaRPr lang="fr-CH" sz="2000" dirty="0">
              <a:highlight>
                <a:srgbClr val="FFFF00"/>
              </a:highlight>
            </a:endParaRP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>
              <a:spcAft>
                <a:spcPct val="0"/>
              </a:spcAft>
            </a:pPr>
            <a:r>
              <a:rPr lang="fr-CH" sz="2000" dirty="0"/>
              <a:t>Requestors: 				</a:t>
            </a:r>
            <a:r>
              <a:rPr lang="fr-CH" sz="2000" dirty="0">
                <a:highlight>
                  <a:srgbClr val="FFFF00"/>
                </a:highlight>
              </a:rPr>
              <a:t>First Name, Name, High school / Institute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				</a:t>
            </a:r>
            <a:r>
              <a:rPr lang="fr-CH" sz="2000" dirty="0">
                <a:highlight>
                  <a:srgbClr val="FFFF00"/>
                </a:highlight>
              </a:rPr>
              <a:t>First Name, Name, Compagny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for presenters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(slide to be deleted)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031" y="1844824"/>
            <a:ext cx="10989733" cy="153888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You have 7 minutes of presentation and 7 minutes of Questions &amp; Answers (not 1 more minute!).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template is imposed to ensure better time management and standardize the information presented.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Keep in mind that the CAPE audience is not necessarily technical, it is important to simplify the technical information.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INNOSQUARE is at your disposal to support you in the preparation of your presentation.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final presentation must be few days before the CAPE to </a:t>
            </a:r>
            <a:r>
              <a:rPr lang="fr-CH" sz="1600" dirty="0">
                <a:solidFill>
                  <a:srgbClr val="3673B9"/>
                </a:solidFill>
              </a:rPr>
              <a:t>INNOSQUARE</a:t>
            </a:r>
          </a:p>
        </p:txBody>
      </p:sp>
    </p:spTree>
    <p:extLst>
      <p:ext uri="{BB962C8B-B14F-4D97-AF65-F5344CB8AC3E}">
        <p14:creationId xmlns:p14="http://schemas.microsoft.com/office/powerpoint/2010/main" val="6132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/>
              <a:t>Agenda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Context</a:t>
            </a:r>
            <a:r>
              <a:rPr lang="fr-CH" sz="2400" dirty="0"/>
              <a:t> </a:t>
            </a:r>
          </a:p>
          <a:p>
            <a:r>
              <a:rPr lang="fr-CH" sz="2400" dirty="0"/>
              <a:t>Projet </a:t>
            </a:r>
            <a:r>
              <a:rPr lang="fr-CH" sz="2400" dirty="0" err="1"/>
              <a:t>presentation</a:t>
            </a:r>
            <a:endParaRPr lang="fr-CH" sz="2400" dirty="0"/>
          </a:p>
          <a:p>
            <a:r>
              <a:rPr lang="fr-CH" sz="2400" dirty="0"/>
              <a:t>Impacts and </a:t>
            </a:r>
            <a:r>
              <a:rPr lang="fr-CH" sz="2400" dirty="0" err="1"/>
              <a:t>valorization</a:t>
            </a:r>
            <a:endParaRPr lang="fr-C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Context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307777"/>
          </a:xfrm>
        </p:spPr>
        <p:txBody>
          <a:bodyPr/>
          <a:lstStyle/>
          <a:p>
            <a:r>
              <a:rPr lang="en-US" dirty="0">
                <a:solidFill>
                  <a:srgbClr val="00A0DB"/>
                </a:solidFill>
              </a:rPr>
              <a:t>Present the context with 2-3 key points, image, photograph, graph, press article, etc.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Objectives, </a:t>
            </a:r>
            <a:r>
              <a:rPr lang="fr-CH" dirty="0" err="1"/>
              <a:t>methodology</a:t>
            </a:r>
            <a:r>
              <a:rPr lang="fr-CH" dirty="0"/>
              <a:t> and </a:t>
            </a:r>
            <a:r>
              <a:rPr lang="fr-CH" dirty="0" err="1"/>
              <a:t>delivrables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7358608" cy="253915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Main </a:t>
            </a:r>
            <a:r>
              <a:rPr lang="fr-CH" dirty="0" err="1">
                <a:solidFill>
                  <a:srgbClr val="00A0DB"/>
                </a:solidFill>
              </a:rPr>
              <a:t>project</a:t>
            </a:r>
            <a:r>
              <a:rPr lang="fr-CH" dirty="0">
                <a:solidFill>
                  <a:srgbClr val="00A0DB"/>
                </a:solidFill>
              </a:rPr>
              <a:t> objectives</a:t>
            </a:r>
          </a:p>
          <a:p>
            <a:r>
              <a:rPr lang="fr-CH" dirty="0">
                <a:solidFill>
                  <a:srgbClr val="00A0DB"/>
                </a:solidFill>
              </a:rPr>
              <a:t>Illustration / photo to </a:t>
            </a:r>
            <a:r>
              <a:rPr lang="fr-CH" dirty="0" err="1">
                <a:solidFill>
                  <a:srgbClr val="00A0DB"/>
                </a:solidFill>
              </a:rPr>
              <a:t>illustrate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project</a:t>
            </a:r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 err="1">
                <a:solidFill>
                  <a:srgbClr val="00A0DB"/>
                </a:solidFill>
              </a:rPr>
              <a:t>Methodology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presented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with</a:t>
            </a:r>
            <a:r>
              <a:rPr lang="fr-CH" dirty="0">
                <a:solidFill>
                  <a:srgbClr val="00A0DB"/>
                </a:solidFill>
              </a:rPr>
              <a:t> a simple </a:t>
            </a:r>
            <a:r>
              <a:rPr lang="fr-CH" dirty="0" err="1">
                <a:solidFill>
                  <a:srgbClr val="00A0DB"/>
                </a:solidFill>
              </a:rPr>
              <a:t>schema</a:t>
            </a:r>
            <a:r>
              <a:rPr lang="fr-CH" dirty="0">
                <a:solidFill>
                  <a:srgbClr val="00A0DB"/>
                </a:solidFill>
              </a:rPr>
              <a:t> if possible</a:t>
            </a:r>
          </a:p>
          <a:p>
            <a:r>
              <a:rPr lang="fr-CH" dirty="0">
                <a:solidFill>
                  <a:srgbClr val="00A0DB"/>
                </a:solidFill>
              </a:rPr>
              <a:t>3-5 key </a:t>
            </a:r>
            <a:r>
              <a:rPr lang="fr-CH" dirty="0" err="1">
                <a:solidFill>
                  <a:srgbClr val="00A0DB"/>
                </a:solidFill>
              </a:rPr>
              <a:t>delivrables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Partners</a:t>
            </a:r>
            <a:r>
              <a:rPr lang="fr-CH" dirty="0"/>
              <a:t> and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1846659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Partners</a:t>
            </a:r>
            <a:r>
              <a:rPr lang="fr-CH" dirty="0">
                <a:solidFill>
                  <a:srgbClr val="00A0DB"/>
                </a:solidFill>
              </a:rPr>
              <a:t> (logos) </a:t>
            </a: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Fill budget </a:t>
            </a:r>
            <a:r>
              <a:rPr lang="fr-CH" dirty="0" err="1">
                <a:solidFill>
                  <a:srgbClr val="00A0DB"/>
                </a:solidFill>
              </a:rPr>
              <a:t>below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76E6B6E-8D47-4030-82C0-9E4780EEE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47597"/>
              </p:ext>
            </p:extLst>
          </p:nvPr>
        </p:nvGraphicFramePr>
        <p:xfrm>
          <a:off x="609600" y="3789040"/>
          <a:ext cx="5890235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879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844356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r>
                        <a:rPr lang="fr-CH" sz="1800" b="1" dirty="0" err="1">
                          <a:solidFill>
                            <a:sysClr val="windowText" lastClr="000000"/>
                          </a:solidFill>
                        </a:rPr>
                        <a:t>project</a:t>
                      </a:r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NRP </a:t>
                      </a:r>
                      <a:r>
                        <a:rPr lang="fr-CH" sz="1800" dirty="0" err="1"/>
                        <a:t>funding</a:t>
                      </a:r>
                      <a:endParaRPr lang="fr-CH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 err="1"/>
                        <a:t>Partners</a:t>
                      </a:r>
                      <a:r>
                        <a:rPr lang="fr-CH" sz="1800" dirty="0"/>
                        <a:t> cash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 err="1"/>
                        <a:t>Partners</a:t>
                      </a:r>
                      <a:r>
                        <a:rPr lang="fr-CH" sz="1800" dirty="0"/>
                        <a:t> in-</a:t>
                      </a:r>
                      <a:r>
                        <a:rPr lang="fr-CH" sz="1800" dirty="0" err="1"/>
                        <a:t>kind</a:t>
                      </a:r>
                      <a:endParaRPr lang="fr-CH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Impacts and </a:t>
            </a:r>
            <a:r>
              <a:rPr lang="fr-CH" dirty="0" err="1"/>
              <a:t>Valorization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For </a:t>
            </a:r>
            <a:r>
              <a:rPr lang="fr-CH" dirty="0" err="1">
                <a:solidFill>
                  <a:srgbClr val="00A0DB"/>
                </a:solidFill>
              </a:rPr>
              <a:t>partners</a:t>
            </a:r>
            <a:r>
              <a:rPr lang="fr-CH" dirty="0">
                <a:solidFill>
                  <a:srgbClr val="00A0DB"/>
                </a:solidFill>
              </a:rPr>
              <a:t> and for the Canton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Thanks</a:t>
            </a:r>
            <a:r>
              <a:rPr lang="fr-CH" sz="3600" dirty="0">
                <a:solidFill>
                  <a:schemeClr val="tx1"/>
                </a:solidFill>
              </a:rPr>
              <a:t> for </a:t>
            </a:r>
            <a:r>
              <a:rPr lang="fr-CH" sz="3600" dirty="0" err="1">
                <a:solidFill>
                  <a:schemeClr val="tx1"/>
                </a:solidFill>
              </a:rPr>
              <a:t>your</a:t>
            </a:r>
            <a:r>
              <a:rPr lang="fr-CH" sz="3600" dirty="0">
                <a:solidFill>
                  <a:schemeClr val="tx1"/>
                </a:solidFill>
              </a:rPr>
              <a:t> attention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30D0AB66-CE03-4AE1-8476-D31D02376E4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375920" y="3573016"/>
            <a:ext cx="58326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/>
              <a:t>Contact person:</a:t>
            </a:r>
          </a:p>
          <a:p>
            <a:pPr marL="531812" lvl="3" indent="0">
              <a:buFont typeface="Arial"/>
              <a:buNone/>
            </a:pPr>
            <a:r>
              <a:rPr lang="fr-CH"/>
              <a:t>First name and Name of project leader</a:t>
            </a:r>
          </a:p>
          <a:p>
            <a:pPr marL="531812" lvl="3" indent="0">
              <a:buFont typeface="Arial"/>
              <a:buNone/>
            </a:pPr>
            <a:r>
              <a:rPr lang="fr-CH"/>
              <a:t>Entity, function</a:t>
            </a:r>
          </a:p>
          <a:p>
            <a:pPr marL="531812" lvl="3" indent="0">
              <a:buFont typeface="Arial"/>
              <a:buNone/>
            </a:pPr>
            <a:r>
              <a:rPr lang="fr-CH"/>
              <a:t>Email address</a:t>
            </a:r>
          </a:p>
          <a:p>
            <a:pPr marL="531812" lvl="3" indent="0">
              <a:buFont typeface="Arial"/>
              <a:buNone/>
            </a:pPr>
            <a:r>
              <a:rPr lang="fr-CH"/>
              <a:t>Phone number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584b67-a7e9-4a55-be01-8955a44b6edb">6424TND5UH7S-445532662-308</_dlc_DocId>
    <_dlc_DocIdUrl xmlns="76584b67-a7e9-4a55-be01-8955a44b6edb">
      <Url>https://projet.hefr.ch/sites/Inno20-23/_layouts/15/DocIdRedir.aspx?ID=6424TND5UH7S-445532662-308</Url>
      <Description>6424TND5UH7S-445532662-308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CF5D2B-3932-462E-9C09-F84599A328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D7E05-D642-4901-96CD-ED0C8C7F2378}">
  <ds:schemaRefs>
    <ds:schemaRef ds:uri="http://schemas.microsoft.com/office/2006/metadata/properties"/>
    <ds:schemaRef ds:uri="76584b67-a7e9-4a55-be01-8955a44b6edb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16cccf87-4c18-4fc1-bb18-31b3485ec9c0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501EF4-27BE-4CAD-A83B-31E327E165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A012854-67FF-4D8C-99CD-63C7ACCB6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cf87-4c18-4fc1-bb18-31b3485ec9c0"/>
    <ds:schemaRef ds:uri="76584b67-a7e9-4a55-be01-8955a44b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212</Words>
  <Application>Microsoft Office PowerPoint</Application>
  <PresentationFormat>Grand écran</PresentationFormat>
  <Paragraphs>53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Funding application for collaborative project  Project title Acronym : xxx —</vt:lpstr>
      <vt:lpstr>Information for presenters (slide to be deleted)</vt:lpstr>
      <vt:lpstr>Agenda —</vt:lpstr>
      <vt:lpstr>Context —</vt:lpstr>
      <vt:lpstr>Objectives, methodology and delivrables —</vt:lpstr>
      <vt:lpstr>Partners and Budget —</vt:lpstr>
      <vt:lpstr>Impacts and Valorization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35</cp:revision>
  <cp:lastPrinted>2010-03-18T08:00:30Z</cp:lastPrinted>
  <dcterms:created xsi:type="dcterms:W3CDTF">2021-02-02T14:31:30Z</dcterms:created>
  <dcterms:modified xsi:type="dcterms:W3CDTF">2022-08-30T15:20:18Z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0x010100484F2D85F1E8A244A92F84286B71EB85</vt:lpwstr>
  </property>
  <property fmtid="{D5CDD505-2E9C-101B-9397-08002B2CF9AE}" pid="3" name="_dlc_DocIdItemGuid">
    <vt:lpwstr>f4cf7ca9-b9a1-400c-852b-8099392c4255</vt:lpwstr>
  </property>
</Properties>
</file>